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CD851BD-E8D6-4396-BFC4-A0BDC7F3BA6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29CDB9-B598-460D-B2AA-129E6FC7C4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175351" cy="2520280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sz="4000" dirty="0" smtClean="0"/>
              <a:t>Типичные ошибки и недочеты при оформлении бланков регистрации и бланков ответов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МБОУ </a:t>
            </a:r>
            <a:r>
              <a:rPr lang="ru-RU" dirty="0" err="1" smtClean="0"/>
              <a:t>Сергачская</a:t>
            </a:r>
            <a:r>
              <a:rPr lang="ru-RU" dirty="0" smtClean="0"/>
              <a:t> СОШ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83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Ошибка организатора при оформлении бланка регистрации</a:t>
            </a:r>
            <a:endParaRPr lang="ru-RU" dirty="0"/>
          </a:p>
        </p:txBody>
      </p:sp>
      <p:pic>
        <p:nvPicPr>
          <p:cNvPr id="1026" name="Picture 2" descr="C:\Users\user\Desktop\для иры\организатор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7795839" cy="241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7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Невнимательность при чтении инструкции к заданиям (запись цифры вместо слова)</a:t>
            </a:r>
            <a:endParaRPr lang="ru-RU" sz="2800" dirty="0"/>
          </a:p>
        </p:txBody>
      </p:sp>
      <p:pic>
        <p:nvPicPr>
          <p:cNvPr id="6146" name="Picture 2" descr="C:\Users\user\Desktop\для иры\А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84784"/>
            <a:ext cx="3672408" cy="491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34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Орфографические ошибки в ответах</a:t>
            </a:r>
            <a:endParaRPr lang="ru-RU" dirty="0"/>
          </a:p>
        </p:txBody>
      </p:sp>
      <p:pic>
        <p:nvPicPr>
          <p:cNvPr id="2050" name="Picture 2" descr="C:\Users\user\Desktop\для иры\орфография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381642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05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Запись ответа выходит за определенные рамки</a:t>
            </a:r>
            <a:endParaRPr lang="ru-RU" dirty="0"/>
          </a:p>
        </p:txBody>
      </p:sp>
      <p:pic>
        <p:nvPicPr>
          <p:cNvPr id="3074" name="Picture 2" descr="C:\Users\user\Desktop\для иры\за рамки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40768"/>
            <a:ext cx="4608512" cy="514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90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одинаковых ответа</a:t>
            </a:r>
            <a:endParaRPr lang="ru-RU" dirty="0"/>
          </a:p>
        </p:txBody>
      </p:sp>
      <p:pic>
        <p:nvPicPr>
          <p:cNvPr id="4098" name="Picture 2" descr="C:\Users\user\Desktop\для иры\ответ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1"/>
            <a:ext cx="5184576" cy="468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82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Неполная запись ответа</a:t>
            </a:r>
            <a:endParaRPr lang="ru-RU" dirty="0"/>
          </a:p>
        </p:txBody>
      </p:sp>
      <p:pic>
        <p:nvPicPr>
          <p:cNvPr id="5122" name="Picture 2" descr="C:\Users\user\Desktop\для иры\незапись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3816424" cy="473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04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Советы: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Внимательно читай инструкцию;</a:t>
            </a:r>
          </a:p>
          <a:p>
            <a:r>
              <a:rPr lang="ru-RU" sz="3600" dirty="0" smtClean="0"/>
              <a:t>Следи за орфографией;</a:t>
            </a:r>
          </a:p>
          <a:p>
            <a:r>
              <a:rPr lang="ru-RU" sz="3600" dirty="0" smtClean="0"/>
              <a:t>Будь внимательным и собранным, сосредоточься на выполнении теста;</a:t>
            </a:r>
          </a:p>
          <a:p>
            <a:r>
              <a:rPr lang="ru-RU" sz="3600" dirty="0" smtClean="0"/>
              <a:t>Слушай организатора в аудитории.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79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75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Типичные ошибки и недочеты при оформлении бланков регистрации и бланков ответов</vt:lpstr>
      <vt:lpstr>Ошибка организатора при оформлении бланка регистрации</vt:lpstr>
      <vt:lpstr>Невнимательность при чтении инструкции к заданиям (запись цифры вместо слова)</vt:lpstr>
      <vt:lpstr>Орфографические ошибки в ответах</vt:lpstr>
      <vt:lpstr>Запись ответа выходит за определенные рамки</vt:lpstr>
      <vt:lpstr>Два одинаковых ответа</vt:lpstr>
      <vt:lpstr>Неполная запись ответа</vt:lpstr>
      <vt:lpstr>Советы: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и недочеты при оформлении бланков регистрации и бланков ответов</dc:title>
  <dc:creator>Windows User</dc:creator>
  <cp:lastModifiedBy>Windows User</cp:lastModifiedBy>
  <cp:revision>3</cp:revision>
  <dcterms:created xsi:type="dcterms:W3CDTF">2015-01-20T11:22:12Z</dcterms:created>
  <dcterms:modified xsi:type="dcterms:W3CDTF">2015-01-20T11:48:40Z</dcterms:modified>
</cp:coreProperties>
</file>